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91" r:id="rId3"/>
    <p:sldId id="292" r:id="rId4"/>
    <p:sldId id="293" r:id="rId5"/>
    <p:sldId id="294" r:id="rId6"/>
  </p:sldIdLst>
  <p:sldSz cx="9144000" cy="6858000" type="screen4x3"/>
  <p:notesSz cx="6858000" cy="92964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DDC Uchen" pitchFamily="2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8" roundtripDataSignature="AMtx7mhJWdaQ2l3s9RjVKFc+GYng0LP1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AF10FC4-7E3C-4DA9-BC80-9BD37C79728E}">
  <a:tblStyle styleId="{5AF10FC4-7E3C-4DA9-BC80-9BD37C79728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/>
    <p:restoredTop sz="94694"/>
  </p:normalViewPr>
  <p:slideViewPr>
    <p:cSldViewPr snapToGrid="0">
      <p:cViewPr varScale="1">
        <p:scale>
          <a:sx n="117" d="100"/>
          <a:sy n="117" d="100"/>
        </p:scale>
        <p:origin x="19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 /><Relationship Id="rId39" Type="http://schemas.openxmlformats.org/officeDocument/2006/relationships/presProps" Target="presProps.xml" /><Relationship Id="rId3" Type="http://schemas.openxmlformats.org/officeDocument/2006/relationships/slide" Target="slides/slide2.xml" /><Relationship Id="rId42" Type="http://schemas.openxmlformats.org/officeDocument/2006/relationships/tableStyles" Target="tableStyles.xml" /><Relationship Id="rId7" Type="http://schemas.openxmlformats.org/officeDocument/2006/relationships/notesMaster" Target="notesMasters/notesMaster1.xml" /><Relationship Id="rId12" Type="http://schemas.openxmlformats.org/officeDocument/2006/relationships/font" Target="fonts/font5.fntdata" /><Relationship Id="rId38" Type="http://customschemas.google.com/relationships/presentationmetadata" Target="metadata" /><Relationship Id="rId2" Type="http://schemas.openxmlformats.org/officeDocument/2006/relationships/slide" Target="slides/slide1.xml" /><Relationship Id="rId41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font" Target="fonts/font4.fntdata" /><Relationship Id="rId40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font" Target="fonts/font3.fntdata" /><Relationship Id="rId4" Type="http://schemas.openxmlformats.org/officeDocument/2006/relationships/slide" Target="slides/slide3.xml" /><Relationship Id="rId9" Type="http://schemas.openxmlformats.org/officeDocument/2006/relationships/font" Target="fonts/font2.fntdata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38262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29718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829675"/>
            <a:ext cx="29718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85800" y="4473575"/>
            <a:ext cx="5486400" cy="36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 type="obj">
  <p:cSld name="OBJEC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6"/>
          <p:cNvSpPr txBox="1">
            <a:spLocks noGrp="1"/>
          </p:cNvSpPr>
          <p:nvPr>
            <p:ph type="title"/>
          </p:nvPr>
        </p:nvSpPr>
        <p:spPr>
          <a:xfrm>
            <a:off x="1073425" y="92076"/>
            <a:ext cx="7650113" cy="611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body" idx="1"/>
          </p:nvPr>
        </p:nvSpPr>
        <p:spPr>
          <a:xfrm>
            <a:off x="1073426" y="966788"/>
            <a:ext cx="7650112" cy="5365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6"/>
          <p:cNvSpPr txBox="1">
            <a:spLocks noGrp="1"/>
          </p:cNvSpPr>
          <p:nvPr>
            <p:ph type="dt" idx="10"/>
          </p:nvPr>
        </p:nvSpPr>
        <p:spPr>
          <a:xfrm>
            <a:off x="6794500" y="6450012"/>
            <a:ext cx="1265237" cy="271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ftr" idx="11"/>
          </p:nvPr>
        </p:nvSpPr>
        <p:spPr>
          <a:xfrm>
            <a:off x="3028950" y="6437312"/>
            <a:ext cx="3740150" cy="284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sldNum" idx="12"/>
          </p:nvPr>
        </p:nvSpPr>
        <p:spPr>
          <a:xfrm>
            <a:off x="8189912" y="6450012"/>
            <a:ext cx="533400" cy="271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 txBox="1"/>
          <p:nvPr/>
        </p:nvSpPr>
        <p:spPr>
          <a:xfrm>
            <a:off x="198437" y="6567487"/>
            <a:ext cx="2981325" cy="230187"/>
          </a:xfrm>
          <a:prstGeom prst="rect">
            <a:avLst/>
          </a:prstGeom>
          <a:noFill/>
          <a:ln>
            <a:noFill/>
          </a:ln>
          <a:effectLst>
            <a:outerShdw blurRad="63500" dist="38100" dir="27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Ministry of Education, Royal Government of Bhutan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11;p25"/>
          <p:cNvCxnSpPr/>
          <p:nvPr/>
        </p:nvCxnSpPr>
        <p:spPr>
          <a:xfrm>
            <a:off x="1073150" y="725487"/>
            <a:ext cx="7451725" cy="0"/>
          </a:xfrm>
          <a:prstGeom prst="straightConnector1">
            <a:avLst/>
          </a:prstGeom>
          <a:noFill/>
          <a:ln w="34925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" name="Google Shape;12;p25"/>
          <p:cNvCxnSpPr/>
          <p:nvPr/>
        </p:nvCxnSpPr>
        <p:spPr>
          <a:xfrm>
            <a:off x="1077912" y="755650"/>
            <a:ext cx="7451725" cy="0"/>
          </a:xfrm>
          <a:prstGeom prst="straightConnector1">
            <a:avLst/>
          </a:prstGeom>
          <a:noFill/>
          <a:ln w="34925" cap="flat" cmpd="sng">
            <a:solidFill>
              <a:srgbClr val="FF66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3" name="Google Shape;13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3037" y="90487"/>
            <a:ext cx="719137" cy="6762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Google Shape;14;p25"/>
          <p:cNvGrpSpPr/>
          <p:nvPr/>
        </p:nvGrpSpPr>
        <p:grpSpPr>
          <a:xfrm>
            <a:off x="84789" y="885825"/>
            <a:ext cx="682587" cy="5940426"/>
            <a:chOff x="46155" y="886491"/>
            <a:chExt cx="681399" cy="5939555"/>
          </a:xfrm>
        </p:grpSpPr>
        <p:sp>
          <p:nvSpPr>
            <p:cNvPr id="15" name="Google Shape;15;p25"/>
            <p:cNvSpPr/>
            <p:nvPr/>
          </p:nvSpPr>
          <p:spPr>
            <a:xfrm rot="-420000">
              <a:off x="213205" y="2716401"/>
              <a:ext cx="358366" cy="88572"/>
            </a:xfrm>
            <a:custGeom>
              <a:avLst/>
              <a:gdLst/>
              <a:ahLst/>
              <a:cxnLst/>
              <a:rect l="l" t="t" r="r" b="b"/>
              <a:pathLst>
                <a:path w="373763" h="112726" extrusionOk="0">
                  <a:moveTo>
                    <a:pt x="0" y="0"/>
                  </a:moveTo>
                  <a:cubicBezTo>
                    <a:pt x="7143" y="55761"/>
                    <a:pt x="23018" y="95646"/>
                    <a:pt x="50006" y="109537"/>
                  </a:cubicBezTo>
                  <a:cubicBezTo>
                    <a:pt x="76994" y="123428"/>
                    <a:pt x="126206" y="87709"/>
                    <a:pt x="161925" y="83343"/>
                  </a:cubicBezTo>
                  <a:cubicBezTo>
                    <a:pt x="197644" y="78977"/>
                    <a:pt x="229013" y="91146"/>
                    <a:pt x="264319" y="83343"/>
                  </a:cubicBezTo>
                  <a:cubicBezTo>
                    <a:pt x="299625" y="75540"/>
                    <a:pt x="300695" y="28168"/>
                    <a:pt x="373763" y="36527"/>
                  </a:cubicBez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miter lim="524288"/>
              <a:headEnd type="none" w="sm" len="sm"/>
              <a:tailEnd type="none" w="sm" len="sm"/>
            </a:ln>
            <a:effectLst>
              <a:outerShdw blurRad="63500" sx="102000" sy="10200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16" name="Google Shape;16;p25"/>
            <p:cNvGrpSpPr/>
            <p:nvPr/>
          </p:nvGrpSpPr>
          <p:grpSpPr>
            <a:xfrm>
              <a:off x="46155" y="886491"/>
              <a:ext cx="681399" cy="5939555"/>
              <a:chOff x="46155" y="886491"/>
              <a:chExt cx="681399" cy="5939555"/>
            </a:xfrm>
          </p:grpSpPr>
          <p:grpSp>
            <p:nvGrpSpPr>
              <p:cNvPr id="17" name="Google Shape;17;p25"/>
              <p:cNvGrpSpPr/>
              <p:nvPr/>
            </p:nvGrpSpPr>
            <p:grpSpPr>
              <a:xfrm>
                <a:off x="46155" y="1609344"/>
                <a:ext cx="681399" cy="5216702"/>
                <a:chOff x="46705" y="1620891"/>
                <a:chExt cx="681399" cy="5216702"/>
              </a:xfrm>
            </p:grpSpPr>
            <p:grpSp>
              <p:nvGrpSpPr>
                <p:cNvPr id="18" name="Google Shape;18;p25"/>
                <p:cNvGrpSpPr/>
                <p:nvPr/>
              </p:nvGrpSpPr>
              <p:grpSpPr>
                <a:xfrm>
                  <a:off x="46705" y="1620891"/>
                  <a:ext cx="633537" cy="5216702"/>
                  <a:chOff x="115496" y="1908282"/>
                  <a:chExt cx="535632" cy="4945639"/>
                </a:xfrm>
              </p:grpSpPr>
              <p:pic>
                <p:nvPicPr>
                  <p:cNvPr id="19" name="Google Shape;19;p25"/>
                  <p:cNvPicPr preferRelativeResize="0"/>
                  <p:nvPr/>
                </p:nvPicPr>
                <p:blipFill rotWithShape="1">
                  <a:blip r:embed="rId5">
                    <a:alphaModFix/>
                  </a:blip>
                  <a:srcRect/>
                  <a:stretch/>
                </p:blipFill>
                <p:spPr>
                  <a:xfrm>
                    <a:off x="115496" y="1908282"/>
                    <a:ext cx="247389" cy="58370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grpSp>
                <p:nvGrpSpPr>
                  <p:cNvPr id="20" name="Google Shape;20;p25"/>
                  <p:cNvGrpSpPr/>
                  <p:nvPr/>
                </p:nvGrpSpPr>
                <p:grpSpPr>
                  <a:xfrm>
                    <a:off x="202681" y="2432796"/>
                    <a:ext cx="448447" cy="4421125"/>
                    <a:chOff x="202681" y="2432796"/>
                    <a:chExt cx="448447" cy="4421125"/>
                  </a:xfrm>
                </p:grpSpPr>
                <p:grpSp>
                  <p:nvGrpSpPr>
                    <p:cNvPr id="21" name="Google Shape;21;p25"/>
                    <p:cNvGrpSpPr/>
                    <p:nvPr/>
                  </p:nvGrpSpPr>
                  <p:grpSpPr>
                    <a:xfrm>
                      <a:off x="244245" y="2949700"/>
                      <a:ext cx="406883" cy="3630090"/>
                      <a:chOff x="327151" y="2991278"/>
                      <a:chExt cx="319726" cy="3289970"/>
                    </a:xfrm>
                  </p:grpSpPr>
                  <p:grpSp>
                    <p:nvGrpSpPr>
                      <p:cNvPr id="22" name="Google Shape;22;p25"/>
                      <p:cNvGrpSpPr/>
                      <p:nvPr/>
                    </p:nvGrpSpPr>
                    <p:grpSpPr>
                      <a:xfrm>
                        <a:off x="327151" y="2991278"/>
                        <a:ext cx="319726" cy="3289970"/>
                        <a:chOff x="480261" y="2991278"/>
                        <a:chExt cx="319726" cy="3289970"/>
                      </a:xfrm>
                    </p:grpSpPr>
                    <p:sp>
                      <p:nvSpPr>
                        <p:cNvPr id="23" name="Google Shape;23;p25"/>
                        <p:cNvSpPr/>
                        <p:nvPr/>
                      </p:nvSpPr>
                      <p:spPr>
                        <a:xfrm>
                          <a:off x="628603" y="2991278"/>
                          <a:ext cx="171384" cy="324918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740599" h="3077841" extrusionOk="0">
                              <a:moveTo>
                                <a:pt x="418081" y="0"/>
                              </a:moveTo>
                              <a:cubicBezTo>
                                <a:pt x="142921" y="32356"/>
                                <a:pt x="278176" y="448025"/>
                                <a:pt x="232415" y="588430"/>
                              </a:cubicBezTo>
                              <a:cubicBezTo>
                                <a:pt x="186654" y="728835"/>
                                <a:pt x="132932" y="685797"/>
                                <a:pt x="143515" y="842430"/>
                              </a:cubicBezTo>
                              <a:cubicBezTo>
                                <a:pt x="154098" y="999063"/>
                                <a:pt x="319525" y="1339545"/>
                                <a:pt x="295915" y="1528230"/>
                              </a:cubicBezTo>
                              <a:cubicBezTo>
                                <a:pt x="272305" y="1716915"/>
                                <a:pt x="-26162" y="1791509"/>
                                <a:pt x="1853" y="1974542"/>
                              </a:cubicBezTo>
                              <a:cubicBezTo>
                                <a:pt x="29868" y="2157575"/>
                                <a:pt x="400817" y="2464168"/>
                                <a:pt x="464007" y="2626431"/>
                              </a:cubicBezTo>
                              <a:cubicBezTo>
                                <a:pt x="527197" y="2788694"/>
                                <a:pt x="333757" y="2871385"/>
                                <a:pt x="380995" y="2948120"/>
                              </a:cubicBezTo>
                              <a:cubicBezTo>
                                <a:pt x="428233" y="3024855"/>
                                <a:pt x="622092" y="3096912"/>
                                <a:pt x="740599" y="3073273"/>
                              </a:cubicBezTo>
                            </a:path>
                          </a:pathLst>
                        </a:custGeom>
                        <a:noFill/>
                        <a:ln w="12700" cap="flat" cmpd="sng">
                          <a:solidFill>
                            <a:srgbClr val="000000"/>
                          </a:solidFill>
                          <a:prstDash val="solid"/>
                          <a:miter lim="524288"/>
                          <a:headEnd type="none" w="sm" len="sm"/>
                          <a:tailEnd type="none" w="sm" len="sm"/>
                        </a:ln>
                      </p:spPr>
                      <p:txBody>
                        <a:bodyPr spcFirstLastPara="1" wrap="square" lIns="91425" tIns="45700" rIns="91425" bIns="45700" anchor="ctr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800"/>
                            <a:buFont typeface="Arial"/>
                            <a:buNone/>
                          </a:pPr>
                          <a:endParaRPr sz="1800" b="0" i="0" u="none" strike="noStrike" cap="none">
                            <a:solidFill>
                              <a:schemeClr val="dk1"/>
                            </a:solidFill>
                            <a:latin typeface="Century Gothic"/>
                            <a:ea typeface="Century Gothic"/>
                            <a:cs typeface="Century Gothic"/>
                            <a:sym typeface="Century Gothic"/>
                          </a:endParaRPr>
                        </a:p>
                      </p:txBody>
                    </p:sp>
                    <p:sp>
                      <p:nvSpPr>
                        <p:cNvPr id="24" name="Google Shape;24;p25"/>
                        <p:cNvSpPr/>
                        <p:nvPr/>
                      </p:nvSpPr>
                      <p:spPr>
                        <a:xfrm>
                          <a:off x="480261" y="6105291"/>
                          <a:ext cx="298107" cy="175957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7452" h="142111" extrusionOk="0">
                              <a:moveTo>
                                <a:pt x="0" y="0"/>
                              </a:moveTo>
                              <a:cubicBezTo>
                                <a:pt x="26392" y="41922"/>
                                <a:pt x="47798" y="102522"/>
                                <a:pt x="79175" y="125766"/>
                              </a:cubicBezTo>
                              <a:cubicBezTo>
                                <a:pt x="110552" y="149010"/>
                                <a:pt x="151880" y="141178"/>
                                <a:pt x="188259" y="139462"/>
                              </a:cubicBezTo>
                              <a:cubicBezTo>
                                <a:pt x="224638" y="137746"/>
                                <a:pt x="287366" y="126675"/>
                                <a:pt x="297452" y="115469"/>
                              </a:cubicBezTo>
                            </a:path>
                          </a:pathLst>
                        </a:custGeom>
                        <a:noFill/>
                        <a:ln w="12700" cap="flat" cmpd="sng">
                          <a:solidFill>
                            <a:srgbClr val="000000"/>
                          </a:solidFill>
                          <a:prstDash val="solid"/>
                          <a:miter lim="524288"/>
                          <a:headEnd type="none" w="sm" len="sm"/>
                          <a:tailEnd type="none" w="sm" len="sm"/>
                        </a:ln>
                        <a:effectLst>
                          <a:outerShdw blurRad="63500" sx="102000" sy="102000">
                            <a:srgbClr val="000000">
                              <a:alpha val="37647"/>
                            </a:srgbClr>
                          </a:outerShdw>
                        </a:effectLst>
                      </p:spPr>
                      <p:txBody>
                        <a:bodyPr spcFirstLastPara="1" wrap="square" lIns="91425" tIns="45700" rIns="91425" bIns="45700" anchor="ctr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800"/>
                            <a:buFont typeface="Arial"/>
                            <a:buNone/>
                          </a:pPr>
                          <a:endParaRPr sz="1800" b="0" i="0" u="none" strike="noStrike" cap="none">
                            <a:solidFill>
                              <a:schemeClr val="dk1"/>
                            </a:solidFill>
                            <a:latin typeface="Century Gothic"/>
                            <a:ea typeface="Century Gothic"/>
                            <a:cs typeface="Century Gothic"/>
                            <a:sym typeface="Century Gothic"/>
                          </a:endParaRPr>
                        </a:p>
                      </p:txBody>
                    </p:sp>
                  </p:grpSp>
                  <p:sp>
                    <p:nvSpPr>
                      <p:cNvPr id="25" name="Google Shape;25;p25"/>
                      <p:cNvSpPr/>
                      <p:nvPr/>
                    </p:nvSpPr>
                    <p:spPr>
                      <a:xfrm rot="-1680000">
                        <a:off x="352076" y="3289927"/>
                        <a:ext cx="117068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26" name="Google Shape;26;p25"/>
                      <p:cNvSpPr/>
                      <p:nvPr/>
                    </p:nvSpPr>
                    <p:spPr>
                      <a:xfrm rot="-900000">
                        <a:off x="379215" y="4559903"/>
                        <a:ext cx="116014" cy="6410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27" name="Google Shape;27;p25"/>
                      <p:cNvSpPr/>
                      <p:nvPr/>
                    </p:nvSpPr>
                    <p:spPr>
                      <a:xfrm rot="-1560000">
                        <a:off x="372653" y="3391191"/>
                        <a:ext cx="116014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28" name="Google Shape;28;p25"/>
                      <p:cNvSpPr/>
                      <p:nvPr/>
                    </p:nvSpPr>
                    <p:spPr>
                      <a:xfrm rot="-1440000">
                        <a:off x="398781" y="3506387"/>
                        <a:ext cx="116014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29" name="Google Shape;29;p25"/>
                      <p:cNvSpPr/>
                      <p:nvPr/>
                    </p:nvSpPr>
                    <p:spPr>
                      <a:xfrm rot="-1200000">
                        <a:off x="366316" y="4027901"/>
                        <a:ext cx="135032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30" name="Google Shape;30;p25"/>
                      <p:cNvSpPr/>
                      <p:nvPr/>
                    </p:nvSpPr>
                    <p:spPr>
                      <a:xfrm rot="-600000">
                        <a:off x="373191" y="3883334"/>
                        <a:ext cx="116014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31" name="Google Shape;31;p25"/>
                      <p:cNvSpPr/>
                      <p:nvPr/>
                    </p:nvSpPr>
                    <p:spPr>
                      <a:xfrm rot="-1500000">
                        <a:off x="403721" y="3605699"/>
                        <a:ext cx="116014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32" name="Google Shape;32;p25"/>
                      <p:cNvSpPr/>
                      <p:nvPr/>
                    </p:nvSpPr>
                    <p:spPr>
                      <a:xfrm rot="-840000">
                        <a:off x="369863" y="3777809"/>
                        <a:ext cx="128808" cy="6410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33" name="Google Shape;33;p25"/>
                      <p:cNvSpPr/>
                      <p:nvPr/>
                    </p:nvSpPr>
                    <p:spPr>
                      <a:xfrm rot="-1260000">
                        <a:off x="361589" y="4712646"/>
                        <a:ext cx="116014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34" name="Google Shape;34;p25"/>
                      <p:cNvSpPr/>
                      <p:nvPr/>
                    </p:nvSpPr>
                    <p:spPr>
                      <a:xfrm rot="-840000">
                        <a:off x="363699" y="4397562"/>
                        <a:ext cx="116014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35" name="Google Shape;35;p25"/>
                      <p:cNvSpPr/>
                      <p:nvPr/>
                    </p:nvSpPr>
                    <p:spPr>
                      <a:xfrm rot="-600000">
                        <a:off x="373191" y="5501039"/>
                        <a:ext cx="116014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36" name="Google Shape;36;p25"/>
                      <p:cNvSpPr/>
                      <p:nvPr/>
                    </p:nvSpPr>
                    <p:spPr>
                      <a:xfrm rot="-600000">
                        <a:off x="363699" y="5340087"/>
                        <a:ext cx="116014" cy="3955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37" name="Google Shape;37;p25"/>
                      <p:cNvSpPr/>
                      <p:nvPr/>
                    </p:nvSpPr>
                    <p:spPr>
                      <a:xfrm rot="-1020000">
                        <a:off x="392175" y="5676994"/>
                        <a:ext cx="116014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38" name="Google Shape;38;p25"/>
                      <p:cNvSpPr/>
                      <p:nvPr/>
                    </p:nvSpPr>
                    <p:spPr>
                      <a:xfrm rot="-660000">
                        <a:off x="394284" y="6109383"/>
                        <a:ext cx="116014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39" name="Google Shape;39;p25"/>
                      <p:cNvSpPr/>
                      <p:nvPr/>
                    </p:nvSpPr>
                    <p:spPr>
                      <a:xfrm rot="-660000">
                        <a:off x="394284" y="5847495"/>
                        <a:ext cx="116014" cy="6547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40" name="Google Shape;40;p25"/>
                      <p:cNvSpPr/>
                      <p:nvPr/>
                    </p:nvSpPr>
                    <p:spPr>
                      <a:xfrm rot="-1200000">
                        <a:off x="367917" y="4161590"/>
                        <a:ext cx="116014" cy="6138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41" name="Google Shape;41;p25"/>
                      <p:cNvSpPr/>
                      <p:nvPr/>
                    </p:nvSpPr>
                    <p:spPr>
                      <a:xfrm rot="-900000">
                        <a:off x="394284" y="4300718"/>
                        <a:ext cx="116014" cy="6138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42" name="Google Shape;42;p25"/>
                      <p:cNvSpPr/>
                      <p:nvPr/>
                    </p:nvSpPr>
                    <p:spPr>
                      <a:xfrm>
                        <a:off x="337066" y="4850410"/>
                        <a:ext cx="174287" cy="51832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3438" h="547688" extrusionOk="0">
                            <a:moveTo>
                              <a:pt x="0" y="0"/>
                            </a:moveTo>
                            <a:cubicBezTo>
                              <a:pt x="13623" y="40874"/>
                              <a:pt x="-7234" y="-24181"/>
                              <a:pt x="9525" y="42863"/>
                            </a:cubicBezTo>
                            <a:cubicBezTo>
                              <a:pt x="15205" y="65587"/>
                              <a:pt x="10055" y="43470"/>
                              <a:pt x="16668" y="88106"/>
                            </a:cubicBezTo>
                            <a:cubicBezTo>
                              <a:pt x="18083" y="97658"/>
                              <a:pt x="20155" y="107109"/>
                              <a:pt x="21431" y="116681"/>
                            </a:cubicBezTo>
                            <a:cubicBezTo>
                              <a:pt x="26525" y="154888"/>
                              <a:pt x="22394" y="141005"/>
                              <a:pt x="28575" y="159544"/>
                            </a:cubicBezTo>
                            <a:cubicBezTo>
                              <a:pt x="28979" y="163184"/>
                              <a:pt x="30911" y="186210"/>
                              <a:pt x="33337" y="192881"/>
                            </a:cubicBezTo>
                            <a:cubicBezTo>
                              <a:pt x="35157" y="197885"/>
                              <a:pt x="38318" y="202303"/>
                              <a:pt x="40481" y="207169"/>
                            </a:cubicBezTo>
                            <a:cubicBezTo>
                              <a:pt x="41500" y="209463"/>
                              <a:pt x="41981" y="211963"/>
                              <a:pt x="42862" y="214313"/>
                            </a:cubicBezTo>
                            <a:cubicBezTo>
                              <a:pt x="44363" y="218315"/>
                              <a:pt x="46273" y="222164"/>
                              <a:pt x="47625" y="226219"/>
                            </a:cubicBezTo>
                            <a:cubicBezTo>
                              <a:pt x="50645" y="235279"/>
                              <a:pt x="48948" y="234863"/>
                              <a:pt x="52387" y="242888"/>
                            </a:cubicBezTo>
                            <a:cubicBezTo>
                              <a:pt x="58615" y="257420"/>
                              <a:pt x="56370" y="247692"/>
                              <a:pt x="61912" y="264319"/>
                            </a:cubicBezTo>
                            <a:cubicBezTo>
                              <a:pt x="69959" y="288461"/>
                              <a:pt x="64089" y="272923"/>
                              <a:pt x="69056" y="295275"/>
                            </a:cubicBezTo>
                            <a:cubicBezTo>
                              <a:pt x="69600" y="297725"/>
                              <a:pt x="70747" y="300005"/>
                              <a:pt x="71437" y="302419"/>
                            </a:cubicBezTo>
                            <a:cubicBezTo>
                              <a:pt x="72336" y="305566"/>
                              <a:pt x="72529" y="308936"/>
                              <a:pt x="73818" y="311944"/>
                            </a:cubicBezTo>
                            <a:cubicBezTo>
                              <a:pt x="74945" y="314575"/>
                              <a:pt x="76993" y="316707"/>
                              <a:pt x="78581" y="319088"/>
                            </a:cubicBezTo>
                            <a:cubicBezTo>
                              <a:pt x="79978" y="326073"/>
                              <a:pt x="80598" y="331733"/>
                              <a:pt x="83343" y="338138"/>
                            </a:cubicBezTo>
                            <a:cubicBezTo>
                              <a:pt x="95860" y="367343"/>
                              <a:pt x="80918" y="330908"/>
                              <a:pt x="92868" y="354806"/>
                            </a:cubicBezTo>
                            <a:cubicBezTo>
                              <a:pt x="93991" y="357051"/>
                              <a:pt x="94127" y="359705"/>
                              <a:pt x="95250" y="361950"/>
                            </a:cubicBezTo>
                            <a:cubicBezTo>
                              <a:pt x="96530" y="364510"/>
                              <a:pt x="98732" y="366534"/>
                              <a:pt x="100012" y="369094"/>
                            </a:cubicBezTo>
                            <a:cubicBezTo>
                              <a:pt x="105812" y="380696"/>
                              <a:pt x="98675" y="372039"/>
                              <a:pt x="104775" y="385763"/>
                            </a:cubicBezTo>
                            <a:cubicBezTo>
                              <a:pt x="106655" y="389992"/>
                              <a:pt x="110003" y="393456"/>
                              <a:pt x="111918" y="397669"/>
                            </a:cubicBezTo>
                            <a:cubicBezTo>
                              <a:pt x="113995" y="402239"/>
                              <a:pt x="115464" y="407086"/>
                              <a:pt x="116681" y="411956"/>
                            </a:cubicBezTo>
                            <a:cubicBezTo>
                              <a:pt x="117444" y="415006"/>
                              <a:pt x="119735" y="425210"/>
                              <a:pt x="121443" y="428625"/>
                            </a:cubicBezTo>
                            <a:cubicBezTo>
                              <a:pt x="122723" y="431185"/>
                              <a:pt x="124618" y="433388"/>
                              <a:pt x="126206" y="435769"/>
                            </a:cubicBezTo>
                            <a:cubicBezTo>
                              <a:pt x="127000" y="438944"/>
                              <a:pt x="127298" y="442286"/>
                              <a:pt x="128587" y="445294"/>
                            </a:cubicBezTo>
                            <a:cubicBezTo>
                              <a:pt x="131886" y="452991"/>
                              <a:pt x="136143" y="454533"/>
                              <a:pt x="142875" y="459581"/>
                            </a:cubicBezTo>
                            <a:cubicBezTo>
                              <a:pt x="148456" y="476326"/>
                              <a:pt x="141196" y="455665"/>
                              <a:pt x="150018" y="476250"/>
                            </a:cubicBezTo>
                            <a:cubicBezTo>
                              <a:pt x="153347" y="484018"/>
                              <a:pt x="151526" y="485028"/>
                              <a:pt x="157162" y="492919"/>
                            </a:cubicBezTo>
                            <a:cubicBezTo>
                              <a:pt x="171238" y="512626"/>
                              <a:pt x="158267" y="488305"/>
                              <a:pt x="169068" y="507206"/>
                            </a:cubicBezTo>
                            <a:cubicBezTo>
                              <a:pt x="170829" y="510288"/>
                              <a:pt x="172107" y="513628"/>
                              <a:pt x="173831" y="516731"/>
                            </a:cubicBezTo>
                            <a:cubicBezTo>
                              <a:pt x="176079" y="520777"/>
                              <a:pt x="178594" y="524669"/>
                              <a:pt x="180975" y="528638"/>
                            </a:cubicBezTo>
                            <a:cubicBezTo>
                              <a:pt x="184126" y="541243"/>
                              <a:pt x="183356" y="534890"/>
                              <a:pt x="183356" y="547688"/>
                            </a:cubicBez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  <a:effectLst>
                        <a:outerShdw blurRad="63500" dist="38100" dir="8100000">
                          <a:srgbClr val="000000">
                            <a:alpha val="37647"/>
                          </a:srgbClr>
                        </a:outerShdw>
                      </a:effectLst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43" name="Google Shape;43;p25"/>
                      <p:cNvSpPr/>
                      <p:nvPr/>
                    </p:nvSpPr>
                    <p:spPr>
                      <a:xfrm>
                        <a:off x="334265" y="3461857"/>
                        <a:ext cx="177087" cy="51286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3438" h="547688" extrusionOk="0">
                            <a:moveTo>
                              <a:pt x="0" y="0"/>
                            </a:moveTo>
                            <a:cubicBezTo>
                              <a:pt x="13623" y="40874"/>
                              <a:pt x="-7234" y="-24181"/>
                              <a:pt x="9525" y="42863"/>
                            </a:cubicBezTo>
                            <a:cubicBezTo>
                              <a:pt x="15205" y="65587"/>
                              <a:pt x="10055" y="43470"/>
                              <a:pt x="16668" y="88106"/>
                            </a:cubicBezTo>
                            <a:cubicBezTo>
                              <a:pt x="18083" y="97658"/>
                              <a:pt x="20155" y="107109"/>
                              <a:pt x="21431" y="116681"/>
                            </a:cubicBezTo>
                            <a:cubicBezTo>
                              <a:pt x="26525" y="154888"/>
                              <a:pt x="22394" y="141005"/>
                              <a:pt x="28575" y="159544"/>
                            </a:cubicBezTo>
                            <a:cubicBezTo>
                              <a:pt x="28979" y="163184"/>
                              <a:pt x="30911" y="186210"/>
                              <a:pt x="33337" y="192881"/>
                            </a:cubicBezTo>
                            <a:cubicBezTo>
                              <a:pt x="35157" y="197885"/>
                              <a:pt x="38318" y="202303"/>
                              <a:pt x="40481" y="207169"/>
                            </a:cubicBezTo>
                            <a:cubicBezTo>
                              <a:pt x="41500" y="209463"/>
                              <a:pt x="41981" y="211963"/>
                              <a:pt x="42862" y="214313"/>
                            </a:cubicBezTo>
                            <a:cubicBezTo>
                              <a:pt x="44363" y="218315"/>
                              <a:pt x="46273" y="222164"/>
                              <a:pt x="47625" y="226219"/>
                            </a:cubicBezTo>
                            <a:cubicBezTo>
                              <a:pt x="50645" y="235279"/>
                              <a:pt x="48948" y="234863"/>
                              <a:pt x="52387" y="242888"/>
                            </a:cubicBezTo>
                            <a:cubicBezTo>
                              <a:pt x="58615" y="257420"/>
                              <a:pt x="56370" y="247692"/>
                              <a:pt x="61912" y="264319"/>
                            </a:cubicBezTo>
                            <a:cubicBezTo>
                              <a:pt x="69959" y="288461"/>
                              <a:pt x="64089" y="272923"/>
                              <a:pt x="69056" y="295275"/>
                            </a:cubicBezTo>
                            <a:cubicBezTo>
                              <a:pt x="69600" y="297725"/>
                              <a:pt x="70747" y="300005"/>
                              <a:pt x="71437" y="302419"/>
                            </a:cubicBezTo>
                            <a:cubicBezTo>
                              <a:pt x="72336" y="305566"/>
                              <a:pt x="72529" y="308936"/>
                              <a:pt x="73818" y="311944"/>
                            </a:cubicBezTo>
                            <a:cubicBezTo>
                              <a:pt x="74945" y="314575"/>
                              <a:pt x="76993" y="316707"/>
                              <a:pt x="78581" y="319088"/>
                            </a:cubicBezTo>
                            <a:cubicBezTo>
                              <a:pt x="79978" y="326073"/>
                              <a:pt x="80598" y="331733"/>
                              <a:pt x="83343" y="338138"/>
                            </a:cubicBezTo>
                            <a:cubicBezTo>
                              <a:pt x="95860" y="367343"/>
                              <a:pt x="80918" y="330908"/>
                              <a:pt x="92868" y="354806"/>
                            </a:cubicBezTo>
                            <a:cubicBezTo>
                              <a:pt x="93991" y="357051"/>
                              <a:pt x="94127" y="359705"/>
                              <a:pt x="95250" y="361950"/>
                            </a:cubicBezTo>
                            <a:cubicBezTo>
                              <a:pt x="96530" y="364510"/>
                              <a:pt x="98732" y="366534"/>
                              <a:pt x="100012" y="369094"/>
                            </a:cubicBezTo>
                            <a:cubicBezTo>
                              <a:pt x="105812" y="380696"/>
                              <a:pt x="98675" y="372039"/>
                              <a:pt x="104775" y="385763"/>
                            </a:cubicBezTo>
                            <a:cubicBezTo>
                              <a:pt x="106655" y="389992"/>
                              <a:pt x="110003" y="393456"/>
                              <a:pt x="111918" y="397669"/>
                            </a:cubicBezTo>
                            <a:cubicBezTo>
                              <a:pt x="113995" y="402239"/>
                              <a:pt x="115464" y="407086"/>
                              <a:pt x="116681" y="411956"/>
                            </a:cubicBezTo>
                            <a:cubicBezTo>
                              <a:pt x="117444" y="415006"/>
                              <a:pt x="119735" y="425210"/>
                              <a:pt x="121443" y="428625"/>
                            </a:cubicBezTo>
                            <a:cubicBezTo>
                              <a:pt x="122723" y="431185"/>
                              <a:pt x="124618" y="433388"/>
                              <a:pt x="126206" y="435769"/>
                            </a:cubicBezTo>
                            <a:cubicBezTo>
                              <a:pt x="127000" y="438944"/>
                              <a:pt x="127298" y="442286"/>
                              <a:pt x="128587" y="445294"/>
                            </a:cubicBezTo>
                            <a:cubicBezTo>
                              <a:pt x="131886" y="452991"/>
                              <a:pt x="136143" y="454533"/>
                              <a:pt x="142875" y="459581"/>
                            </a:cubicBezTo>
                            <a:cubicBezTo>
                              <a:pt x="148456" y="476326"/>
                              <a:pt x="141196" y="455665"/>
                              <a:pt x="150018" y="476250"/>
                            </a:cubicBezTo>
                            <a:cubicBezTo>
                              <a:pt x="153347" y="484018"/>
                              <a:pt x="151526" y="485028"/>
                              <a:pt x="157162" y="492919"/>
                            </a:cubicBezTo>
                            <a:cubicBezTo>
                              <a:pt x="171238" y="512626"/>
                              <a:pt x="158267" y="488305"/>
                              <a:pt x="169068" y="507206"/>
                            </a:cubicBezTo>
                            <a:cubicBezTo>
                              <a:pt x="170829" y="510288"/>
                              <a:pt x="172107" y="513628"/>
                              <a:pt x="173831" y="516731"/>
                            </a:cubicBezTo>
                            <a:cubicBezTo>
                              <a:pt x="176079" y="520777"/>
                              <a:pt x="178594" y="524669"/>
                              <a:pt x="180975" y="528638"/>
                            </a:cubicBezTo>
                            <a:cubicBezTo>
                              <a:pt x="184126" y="541243"/>
                              <a:pt x="183356" y="534890"/>
                              <a:pt x="183356" y="547688"/>
                            </a:cubicBez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44" name="Google Shape;44;p25"/>
                      <p:cNvSpPr/>
                      <p:nvPr/>
                    </p:nvSpPr>
                    <p:spPr>
                      <a:xfrm rot="-1260000">
                        <a:off x="357017" y="4856545"/>
                        <a:ext cx="61936" cy="3997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45" name="Google Shape;45;p25"/>
                      <p:cNvSpPr/>
                      <p:nvPr/>
                    </p:nvSpPr>
                    <p:spPr>
                      <a:xfrm rot="-1260000">
                        <a:off x="399692" y="4948638"/>
                        <a:ext cx="61936" cy="3997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  <p:sp>
                    <p:nvSpPr>
                      <p:cNvPr id="46" name="Google Shape;46;p25"/>
                      <p:cNvSpPr/>
                      <p:nvPr/>
                    </p:nvSpPr>
                    <p:spPr>
                      <a:xfrm rot="-1260000">
                        <a:off x="355312" y="5171582"/>
                        <a:ext cx="61936" cy="3997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4412" h="273844" extrusionOk="0">
                            <a:moveTo>
                              <a:pt x="0" y="0"/>
                            </a:moveTo>
                            <a:cubicBezTo>
                              <a:pt x="72429" y="50403"/>
                              <a:pt x="144859" y="100806"/>
                              <a:pt x="204787" y="116681"/>
                            </a:cubicBezTo>
                            <a:cubicBezTo>
                              <a:pt x="264715" y="132556"/>
                              <a:pt x="319485" y="86122"/>
                              <a:pt x="359569" y="95250"/>
                            </a:cubicBezTo>
                            <a:cubicBezTo>
                              <a:pt x="399654" y="104378"/>
                              <a:pt x="394097" y="159544"/>
                              <a:pt x="445294" y="171450"/>
                            </a:cubicBezTo>
                            <a:cubicBezTo>
                              <a:pt x="496491" y="183356"/>
                              <a:pt x="617935" y="156766"/>
                              <a:pt x="666750" y="166688"/>
                            </a:cubicBezTo>
                            <a:cubicBezTo>
                              <a:pt x="715565" y="176610"/>
                              <a:pt x="680243" y="213122"/>
                              <a:pt x="738187" y="230981"/>
                            </a:cubicBezTo>
                            <a:cubicBezTo>
                              <a:pt x="796131" y="248840"/>
                              <a:pt x="1014412" y="273844"/>
                              <a:pt x="1014412" y="273844"/>
                            </a:cubicBezTo>
                            <a:lnTo>
                              <a:pt x="1014412" y="273844"/>
                            </a:lnTo>
                          </a:path>
                        </a:pathLst>
                      </a:cu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524288"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Pts val="1800"/>
                          <a:buFont typeface="Arial"/>
                          <a:buNone/>
                        </a:pPr>
                        <a:endParaRPr sz="1800" b="0" i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endParaRPr>
                      </a:p>
                    </p:txBody>
                  </p:sp>
                </p:grpSp>
                <p:sp>
                  <p:nvSpPr>
                    <p:cNvPr id="47" name="Google Shape;47;p25"/>
                    <p:cNvSpPr txBox="1"/>
                    <p:nvPr/>
                  </p:nvSpPr>
                  <p:spPr>
                    <a:xfrm rot="1080000">
                      <a:off x="289552" y="6235122"/>
                      <a:ext cx="189609" cy="7294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spcFirstLastPara="1" wrap="square" lIns="0" tIns="45700" rIns="0" bIns="0" anchor="t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Arial"/>
                        <a:buNone/>
                      </a:pPr>
                      <a:r>
                        <a:rPr lang="en-US" sz="1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Designed by dochula@gmail.com, Dec 2018, Ministry of Education.</a:t>
                      </a: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48" name="Google Shape;48;p25"/>
                    <p:cNvSpPr txBox="1"/>
                    <p:nvPr/>
                  </p:nvSpPr>
                  <p:spPr>
                    <a:xfrm>
                      <a:off x="202681" y="2432796"/>
                      <a:ext cx="50616" cy="4421125"/>
                    </a:xfrm>
                    <a:prstGeom prst="rect">
                      <a:avLst/>
                    </a:prstGeom>
                    <a:solidFill>
                      <a:srgbClr val="2E1700"/>
                    </a:solidFill>
                    <a:ln w="12700" cap="flat" cmpd="sng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p:txBody>
                </p:sp>
              </p:grpSp>
            </p:grpSp>
            <p:grpSp>
              <p:nvGrpSpPr>
                <p:cNvPr id="49" name="Google Shape;49;p25"/>
                <p:cNvGrpSpPr/>
                <p:nvPr/>
              </p:nvGrpSpPr>
              <p:grpSpPr>
                <a:xfrm rot="720000">
                  <a:off x="558207" y="2664779"/>
                  <a:ext cx="68748" cy="99619"/>
                  <a:chOff x="856507" y="2789908"/>
                  <a:chExt cx="404828" cy="365224"/>
                </a:xfrm>
              </p:grpSpPr>
              <p:sp>
                <p:nvSpPr>
                  <p:cNvPr id="50" name="Google Shape;50;p25"/>
                  <p:cNvSpPr/>
                  <p:nvPr/>
                </p:nvSpPr>
                <p:spPr>
                  <a:xfrm rot="1200000">
                    <a:off x="887880" y="2847282"/>
                    <a:ext cx="331808" cy="2419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125" h="29760" extrusionOk="0">
                        <a:moveTo>
                          <a:pt x="0" y="29721"/>
                        </a:moveTo>
                        <a:cubicBezTo>
                          <a:pt x="17462" y="30117"/>
                          <a:pt x="31985" y="27531"/>
                          <a:pt x="50006" y="22577"/>
                        </a:cubicBezTo>
                        <a:cubicBezTo>
                          <a:pt x="68027" y="17624"/>
                          <a:pt x="62088" y="9128"/>
                          <a:pt x="108125" y="0"/>
                        </a:cubicBezTo>
                      </a:path>
                    </a:pathLst>
                  </a:custGeom>
                  <a:noFill/>
                  <a:ln w="19050" cap="flat" cmpd="tri">
                    <a:solidFill>
                      <a:srgbClr val="0000FF"/>
                    </a:solidFill>
                    <a:prstDash val="solid"/>
                    <a:miter lim="524288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51" name="Google Shape;51;p25"/>
                  <p:cNvSpPr/>
                  <p:nvPr/>
                </p:nvSpPr>
                <p:spPr>
                  <a:xfrm rot="1140000">
                    <a:off x="889952" y="2837330"/>
                    <a:ext cx="331808" cy="2419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125" h="29760" extrusionOk="0">
                        <a:moveTo>
                          <a:pt x="0" y="29721"/>
                        </a:moveTo>
                        <a:cubicBezTo>
                          <a:pt x="17462" y="30117"/>
                          <a:pt x="31985" y="27531"/>
                          <a:pt x="50006" y="22577"/>
                        </a:cubicBezTo>
                        <a:cubicBezTo>
                          <a:pt x="68027" y="17624"/>
                          <a:pt x="62088" y="9128"/>
                          <a:pt x="108125" y="0"/>
                        </a:cubicBezTo>
                      </a:path>
                    </a:pathLst>
                  </a:custGeom>
                  <a:noFill/>
                  <a:ln w="19050" cap="flat" cmpd="tri">
                    <a:solidFill>
                      <a:srgbClr val="0000FF"/>
                    </a:solidFill>
                    <a:prstDash val="solid"/>
                    <a:miter lim="524288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52" name="Google Shape;52;p25"/>
                  <p:cNvSpPr/>
                  <p:nvPr/>
                </p:nvSpPr>
                <p:spPr>
                  <a:xfrm rot="1200000">
                    <a:off x="898156" y="2863720"/>
                    <a:ext cx="331805" cy="2419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125" h="29760" extrusionOk="0">
                        <a:moveTo>
                          <a:pt x="0" y="29721"/>
                        </a:moveTo>
                        <a:cubicBezTo>
                          <a:pt x="17462" y="30117"/>
                          <a:pt x="31985" y="27531"/>
                          <a:pt x="50006" y="22577"/>
                        </a:cubicBezTo>
                        <a:cubicBezTo>
                          <a:pt x="68027" y="17624"/>
                          <a:pt x="62088" y="9128"/>
                          <a:pt x="108125" y="0"/>
                        </a:cubicBezTo>
                      </a:path>
                    </a:pathLst>
                  </a:custGeom>
                  <a:noFill/>
                  <a:ln w="19050" cap="flat" cmpd="tri">
                    <a:solidFill>
                      <a:srgbClr val="0000FF"/>
                    </a:solidFill>
                    <a:prstDash val="solid"/>
                    <a:miter lim="524288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</p:grpSp>
            <p:grpSp>
              <p:nvGrpSpPr>
                <p:cNvPr id="53" name="Google Shape;53;p25"/>
                <p:cNvGrpSpPr/>
                <p:nvPr/>
              </p:nvGrpSpPr>
              <p:grpSpPr>
                <a:xfrm rot="720000">
                  <a:off x="534657" y="4543825"/>
                  <a:ext cx="68748" cy="99619"/>
                  <a:chOff x="856507" y="2789908"/>
                  <a:chExt cx="404828" cy="365224"/>
                </a:xfrm>
              </p:grpSpPr>
              <p:sp>
                <p:nvSpPr>
                  <p:cNvPr id="54" name="Google Shape;54;p25"/>
                  <p:cNvSpPr/>
                  <p:nvPr/>
                </p:nvSpPr>
                <p:spPr>
                  <a:xfrm rot="1200000">
                    <a:off x="887880" y="2847282"/>
                    <a:ext cx="331808" cy="2419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125" h="29760" extrusionOk="0">
                        <a:moveTo>
                          <a:pt x="0" y="29721"/>
                        </a:moveTo>
                        <a:cubicBezTo>
                          <a:pt x="17462" y="30117"/>
                          <a:pt x="31985" y="27531"/>
                          <a:pt x="50006" y="22577"/>
                        </a:cubicBezTo>
                        <a:cubicBezTo>
                          <a:pt x="68027" y="17624"/>
                          <a:pt x="62088" y="9128"/>
                          <a:pt x="108125" y="0"/>
                        </a:cubicBezTo>
                      </a:path>
                    </a:pathLst>
                  </a:custGeom>
                  <a:noFill/>
                  <a:ln w="19050" cap="flat" cmpd="tri">
                    <a:solidFill>
                      <a:srgbClr val="990000"/>
                    </a:solidFill>
                    <a:prstDash val="solid"/>
                    <a:miter lim="524288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55" name="Google Shape;55;p25"/>
                  <p:cNvSpPr/>
                  <p:nvPr/>
                </p:nvSpPr>
                <p:spPr>
                  <a:xfrm rot="1140000">
                    <a:off x="889952" y="2837330"/>
                    <a:ext cx="331808" cy="2419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125" h="29760" extrusionOk="0">
                        <a:moveTo>
                          <a:pt x="0" y="29721"/>
                        </a:moveTo>
                        <a:cubicBezTo>
                          <a:pt x="17462" y="30117"/>
                          <a:pt x="31985" y="27531"/>
                          <a:pt x="50006" y="22577"/>
                        </a:cubicBezTo>
                        <a:cubicBezTo>
                          <a:pt x="68027" y="17624"/>
                          <a:pt x="62088" y="9128"/>
                          <a:pt x="108125" y="0"/>
                        </a:cubicBezTo>
                      </a:path>
                    </a:pathLst>
                  </a:custGeom>
                  <a:noFill/>
                  <a:ln w="19050" cap="flat" cmpd="tri">
                    <a:solidFill>
                      <a:srgbClr val="990000"/>
                    </a:solidFill>
                    <a:prstDash val="solid"/>
                    <a:miter lim="524288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56" name="Google Shape;56;p25"/>
                  <p:cNvSpPr/>
                  <p:nvPr/>
                </p:nvSpPr>
                <p:spPr>
                  <a:xfrm rot="1200000">
                    <a:off x="898156" y="2863720"/>
                    <a:ext cx="331805" cy="2419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125" h="29760" extrusionOk="0">
                        <a:moveTo>
                          <a:pt x="0" y="29721"/>
                        </a:moveTo>
                        <a:cubicBezTo>
                          <a:pt x="17462" y="30117"/>
                          <a:pt x="31985" y="27531"/>
                          <a:pt x="50006" y="22577"/>
                        </a:cubicBezTo>
                        <a:cubicBezTo>
                          <a:pt x="68027" y="17624"/>
                          <a:pt x="62088" y="9128"/>
                          <a:pt x="108125" y="0"/>
                        </a:cubicBezTo>
                      </a:path>
                    </a:pathLst>
                  </a:custGeom>
                  <a:noFill/>
                  <a:ln w="19050" cap="flat" cmpd="tri">
                    <a:solidFill>
                      <a:srgbClr val="990000"/>
                    </a:solidFill>
                    <a:prstDash val="solid"/>
                    <a:miter lim="524288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</p:grpSp>
            <p:grpSp>
              <p:nvGrpSpPr>
                <p:cNvPr id="57" name="Google Shape;57;p25"/>
                <p:cNvGrpSpPr/>
                <p:nvPr/>
              </p:nvGrpSpPr>
              <p:grpSpPr>
                <a:xfrm rot="720000">
                  <a:off x="649751" y="6438661"/>
                  <a:ext cx="68748" cy="99619"/>
                  <a:chOff x="856507" y="2789908"/>
                  <a:chExt cx="404828" cy="365224"/>
                </a:xfrm>
              </p:grpSpPr>
              <p:sp>
                <p:nvSpPr>
                  <p:cNvPr id="58" name="Google Shape;58;p25"/>
                  <p:cNvSpPr/>
                  <p:nvPr/>
                </p:nvSpPr>
                <p:spPr>
                  <a:xfrm rot="1200000">
                    <a:off x="887880" y="2847282"/>
                    <a:ext cx="331808" cy="2419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125" h="29760" extrusionOk="0">
                        <a:moveTo>
                          <a:pt x="0" y="29721"/>
                        </a:moveTo>
                        <a:cubicBezTo>
                          <a:pt x="17462" y="30117"/>
                          <a:pt x="31985" y="27531"/>
                          <a:pt x="50006" y="22577"/>
                        </a:cubicBezTo>
                        <a:cubicBezTo>
                          <a:pt x="68027" y="17624"/>
                          <a:pt x="62088" y="9128"/>
                          <a:pt x="108125" y="0"/>
                        </a:cubicBezTo>
                      </a:path>
                    </a:pathLst>
                  </a:custGeom>
                  <a:noFill/>
                  <a:ln w="19050" cap="flat" cmpd="tri">
                    <a:solidFill>
                      <a:srgbClr val="990000"/>
                    </a:solidFill>
                    <a:prstDash val="solid"/>
                    <a:miter lim="524288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59" name="Google Shape;59;p25"/>
                  <p:cNvSpPr/>
                  <p:nvPr/>
                </p:nvSpPr>
                <p:spPr>
                  <a:xfrm rot="1140000">
                    <a:off x="889952" y="2837330"/>
                    <a:ext cx="331808" cy="2419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125" h="29760" extrusionOk="0">
                        <a:moveTo>
                          <a:pt x="0" y="29721"/>
                        </a:moveTo>
                        <a:cubicBezTo>
                          <a:pt x="17462" y="30117"/>
                          <a:pt x="31985" y="27531"/>
                          <a:pt x="50006" y="22577"/>
                        </a:cubicBezTo>
                        <a:cubicBezTo>
                          <a:pt x="68027" y="17624"/>
                          <a:pt x="62088" y="9128"/>
                          <a:pt x="108125" y="0"/>
                        </a:cubicBezTo>
                      </a:path>
                    </a:pathLst>
                  </a:custGeom>
                  <a:noFill/>
                  <a:ln w="19050" cap="flat" cmpd="tri">
                    <a:solidFill>
                      <a:srgbClr val="FFFF00"/>
                    </a:solidFill>
                    <a:prstDash val="solid"/>
                    <a:miter lim="524288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60" name="Google Shape;60;p25"/>
                  <p:cNvSpPr/>
                  <p:nvPr/>
                </p:nvSpPr>
                <p:spPr>
                  <a:xfrm rot="1200000">
                    <a:off x="898156" y="2863720"/>
                    <a:ext cx="331805" cy="2419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125" h="29760" extrusionOk="0">
                        <a:moveTo>
                          <a:pt x="0" y="29721"/>
                        </a:moveTo>
                        <a:cubicBezTo>
                          <a:pt x="17462" y="30117"/>
                          <a:pt x="31985" y="27531"/>
                          <a:pt x="50006" y="22577"/>
                        </a:cubicBezTo>
                        <a:cubicBezTo>
                          <a:pt x="68027" y="17624"/>
                          <a:pt x="62088" y="9128"/>
                          <a:pt x="108125" y="0"/>
                        </a:cubicBezTo>
                      </a:path>
                    </a:pathLst>
                  </a:custGeom>
                  <a:noFill/>
                  <a:ln w="19050" cap="flat" cmpd="tri">
                    <a:solidFill>
                      <a:srgbClr val="FFC000"/>
                    </a:solidFill>
                    <a:prstDash val="solid"/>
                    <a:miter lim="524288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</p:grpSp>
          </p:grpSp>
          <p:sp>
            <p:nvSpPr>
              <p:cNvPr id="61" name="Google Shape;61;p25"/>
              <p:cNvSpPr/>
              <p:nvPr/>
            </p:nvSpPr>
            <p:spPr>
              <a:xfrm>
                <a:off x="123815" y="886491"/>
                <a:ext cx="147708" cy="730663"/>
              </a:xfrm>
              <a:custGeom>
                <a:avLst/>
                <a:gdLst/>
                <a:ahLst/>
                <a:cxnLst/>
                <a:rect l="l" t="t" r="r" b="b"/>
                <a:pathLst>
                  <a:path w="595503" h="2350782" extrusionOk="0">
                    <a:moveTo>
                      <a:pt x="309016" y="15396"/>
                    </a:moveTo>
                    <a:cubicBezTo>
                      <a:pt x="300047" y="21746"/>
                      <a:pt x="292410" y="38690"/>
                      <a:pt x="285680" y="53496"/>
                    </a:cubicBezTo>
                    <a:cubicBezTo>
                      <a:pt x="279287" y="67561"/>
                      <a:pt x="278457" y="87786"/>
                      <a:pt x="270916" y="99216"/>
                    </a:cubicBezTo>
                    <a:cubicBezTo>
                      <a:pt x="263375" y="110646"/>
                      <a:pt x="254649" y="106791"/>
                      <a:pt x="240436" y="122076"/>
                    </a:cubicBezTo>
                    <a:cubicBezTo>
                      <a:pt x="226223" y="137361"/>
                      <a:pt x="199608" y="175683"/>
                      <a:pt x="185638" y="190923"/>
                    </a:cubicBezTo>
                    <a:cubicBezTo>
                      <a:pt x="171668" y="206163"/>
                      <a:pt x="178201" y="217054"/>
                      <a:pt x="173285" y="225423"/>
                    </a:cubicBezTo>
                    <a:cubicBezTo>
                      <a:pt x="170745" y="233043"/>
                      <a:pt x="159637" y="232204"/>
                      <a:pt x="156140" y="236376"/>
                    </a:cubicBezTo>
                    <a:cubicBezTo>
                      <a:pt x="152643" y="240548"/>
                      <a:pt x="153571" y="242834"/>
                      <a:pt x="152301" y="250454"/>
                    </a:cubicBezTo>
                    <a:cubicBezTo>
                      <a:pt x="151031" y="258074"/>
                      <a:pt x="152881" y="273012"/>
                      <a:pt x="148520" y="282096"/>
                    </a:cubicBezTo>
                    <a:cubicBezTo>
                      <a:pt x="144159" y="291180"/>
                      <a:pt x="131137" y="297336"/>
                      <a:pt x="126136" y="304956"/>
                    </a:cubicBezTo>
                    <a:cubicBezTo>
                      <a:pt x="121135" y="312576"/>
                      <a:pt x="121056" y="320196"/>
                      <a:pt x="118516" y="327816"/>
                    </a:cubicBezTo>
                    <a:cubicBezTo>
                      <a:pt x="115976" y="345596"/>
                      <a:pt x="114418" y="363544"/>
                      <a:pt x="110896" y="381156"/>
                    </a:cubicBezTo>
                    <a:cubicBezTo>
                      <a:pt x="109321" y="389032"/>
                      <a:pt x="105975" y="397666"/>
                      <a:pt x="103276" y="404016"/>
                    </a:cubicBezTo>
                    <a:cubicBezTo>
                      <a:pt x="100577" y="410366"/>
                      <a:pt x="102324" y="414176"/>
                      <a:pt x="94704" y="419256"/>
                    </a:cubicBezTo>
                    <a:cubicBezTo>
                      <a:pt x="92164" y="429416"/>
                      <a:pt x="87560" y="447672"/>
                      <a:pt x="77559" y="461642"/>
                    </a:cubicBezTo>
                    <a:cubicBezTo>
                      <a:pt x="67558" y="475612"/>
                      <a:pt x="40495" y="484696"/>
                      <a:pt x="34696" y="503076"/>
                    </a:cubicBezTo>
                    <a:cubicBezTo>
                      <a:pt x="28897" y="521456"/>
                      <a:pt x="36413" y="550333"/>
                      <a:pt x="40382" y="571923"/>
                    </a:cubicBezTo>
                    <a:cubicBezTo>
                      <a:pt x="44351" y="593513"/>
                      <a:pt x="52154" y="615198"/>
                      <a:pt x="58509" y="632616"/>
                    </a:cubicBezTo>
                    <a:cubicBezTo>
                      <a:pt x="58534" y="632838"/>
                      <a:pt x="77242" y="665001"/>
                      <a:pt x="80893" y="676431"/>
                    </a:cubicBezTo>
                    <a:cubicBezTo>
                      <a:pt x="84544" y="687861"/>
                      <a:pt x="70256" y="696116"/>
                      <a:pt x="80416" y="701196"/>
                    </a:cubicBezTo>
                    <a:cubicBezTo>
                      <a:pt x="82956" y="718976"/>
                      <a:pt x="83997" y="737035"/>
                      <a:pt x="88036" y="754536"/>
                    </a:cubicBezTo>
                    <a:cubicBezTo>
                      <a:pt x="91648" y="770189"/>
                      <a:pt x="98196" y="785016"/>
                      <a:pt x="103276" y="800256"/>
                    </a:cubicBezTo>
                    <a:cubicBezTo>
                      <a:pt x="108356" y="815496"/>
                      <a:pt x="115875" y="830130"/>
                      <a:pt x="118516" y="845976"/>
                    </a:cubicBezTo>
                    <a:cubicBezTo>
                      <a:pt x="128265" y="904471"/>
                      <a:pt x="123106" y="876546"/>
                      <a:pt x="133756" y="929796"/>
                    </a:cubicBezTo>
                    <a:cubicBezTo>
                      <a:pt x="136296" y="962816"/>
                      <a:pt x="136463" y="996105"/>
                      <a:pt x="141376" y="1028856"/>
                    </a:cubicBezTo>
                    <a:cubicBezTo>
                      <a:pt x="144119" y="1047143"/>
                      <a:pt x="152131" y="1064257"/>
                      <a:pt x="156616" y="1082196"/>
                    </a:cubicBezTo>
                    <a:cubicBezTo>
                      <a:pt x="159757" y="1094761"/>
                      <a:pt x="161696" y="1107596"/>
                      <a:pt x="164236" y="1120296"/>
                    </a:cubicBezTo>
                    <a:cubicBezTo>
                      <a:pt x="166776" y="1173636"/>
                      <a:pt x="167296" y="1227111"/>
                      <a:pt x="171856" y="1280316"/>
                    </a:cubicBezTo>
                    <a:cubicBezTo>
                      <a:pt x="174924" y="1316106"/>
                      <a:pt x="187096" y="1386996"/>
                      <a:pt x="187096" y="1386996"/>
                    </a:cubicBezTo>
                    <a:cubicBezTo>
                      <a:pt x="184556" y="1585116"/>
                      <a:pt x="184192" y="1783276"/>
                      <a:pt x="179476" y="1981356"/>
                    </a:cubicBezTo>
                    <a:cubicBezTo>
                      <a:pt x="179108" y="1996802"/>
                      <a:pt x="175208" y="2011994"/>
                      <a:pt x="171856" y="2027076"/>
                    </a:cubicBezTo>
                    <a:cubicBezTo>
                      <a:pt x="163419" y="2065040"/>
                      <a:pt x="166439" y="2037708"/>
                      <a:pt x="141376" y="2072796"/>
                    </a:cubicBezTo>
                    <a:cubicBezTo>
                      <a:pt x="134774" y="2082039"/>
                      <a:pt x="132156" y="2093643"/>
                      <a:pt x="126136" y="2103276"/>
                    </a:cubicBezTo>
                    <a:cubicBezTo>
                      <a:pt x="119405" y="2114046"/>
                      <a:pt x="110007" y="2122986"/>
                      <a:pt x="103276" y="2133756"/>
                    </a:cubicBezTo>
                    <a:cubicBezTo>
                      <a:pt x="97256" y="2143389"/>
                      <a:pt x="93880" y="2154496"/>
                      <a:pt x="88036" y="2164236"/>
                    </a:cubicBezTo>
                    <a:cubicBezTo>
                      <a:pt x="78612" y="2179942"/>
                      <a:pt x="63348" y="2192580"/>
                      <a:pt x="57556" y="2209956"/>
                    </a:cubicBezTo>
                    <a:cubicBezTo>
                      <a:pt x="49007" y="2235603"/>
                      <a:pt x="49762" y="2236931"/>
                      <a:pt x="34696" y="2263296"/>
                    </a:cubicBezTo>
                    <a:cubicBezTo>
                      <a:pt x="30152" y="2271247"/>
                      <a:pt x="24124" y="2276500"/>
                      <a:pt x="19456" y="2286156"/>
                    </a:cubicBezTo>
                    <a:cubicBezTo>
                      <a:pt x="14789" y="2295812"/>
                      <a:pt x="9708" y="2310986"/>
                      <a:pt x="6691" y="2321234"/>
                    </a:cubicBezTo>
                    <a:cubicBezTo>
                      <a:pt x="3674" y="2331482"/>
                      <a:pt x="-2805" y="2343329"/>
                      <a:pt x="1352" y="2347642"/>
                    </a:cubicBezTo>
                    <a:cubicBezTo>
                      <a:pt x="5509" y="2351955"/>
                      <a:pt x="22681" y="2351868"/>
                      <a:pt x="31636" y="2347116"/>
                    </a:cubicBezTo>
                    <a:cubicBezTo>
                      <a:pt x="40591" y="2342364"/>
                      <a:pt x="35997" y="2344576"/>
                      <a:pt x="55081" y="2319131"/>
                    </a:cubicBezTo>
                    <a:cubicBezTo>
                      <a:pt x="62701" y="2321671"/>
                      <a:pt x="100366" y="2286095"/>
                      <a:pt x="127246" y="2277912"/>
                    </a:cubicBezTo>
                    <a:cubicBezTo>
                      <a:pt x="154126" y="2269729"/>
                      <a:pt x="190105" y="2276912"/>
                      <a:pt x="216363" y="2270031"/>
                    </a:cubicBezTo>
                    <a:cubicBezTo>
                      <a:pt x="242621" y="2263150"/>
                      <a:pt x="276023" y="2263994"/>
                      <a:pt x="290270" y="2266545"/>
                    </a:cubicBezTo>
                    <a:cubicBezTo>
                      <a:pt x="304517" y="2269096"/>
                      <a:pt x="338337" y="2278400"/>
                      <a:pt x="362977" y="2286548"/>
                    </a:cubicBezTo>
                    <a:cubicBezTo>
                      <a:pt x="387617" y="2294696"/>
                      <a:pt x="408109" y="2296807"/>
                      <a:pt x="438107" y="2315431"/>
                    </a:cubicBezTo>
                    <a:cubicBezTo>
                      <a:pt x="446962" y="2317971"/>
                      <a:pt x="500561" y="2348809"/>
                      <a:pt x="512718" y="2345585"/>
                    </a:cubicBezTo>
                    <a:cubicBezTo>
                      <a:pt x="524875" y="2342361"/>
                      <a:pt x="514254" y="2314070"/>
                      <a:pt x="511052" y="2296086"/>
                    </a:cubicBezTo>
                    <a:cubicBezTo>
                      <a:pt x="507850" y="2278102"/>
                      <a:pt x="502783" y="2283986"/>
                      <a:pt x="493504" y="2237681"/>
                    </a:cubicBezTo>
                    <a:cubicBezTo>
                      <a:pt x="481064" y="2239936"/>
                      <a:pt x="462129" y="2207979"/>
                      <a:pt x="450325" y="2190971"/>
                    </a:cubicBezTo>
                    <a:cubicBezTo>
                      <a:pt x="438521" y="2173963"/>
                      <a:pt x="433357" y="2150609"/>
                      <a:pt x="422679" y="2135632"/>
                    </a:cubicBezTo>
                    <a:cubicBezTo>
                      <a:pt x="412001" y="2120655"/>
                      <a:pt x="398320" y="2116351"/>
                      <a:pt x="386255" y="2101111"/>
                    </a:cubicBezTo>
                    <a:cubicBezTo>
                      <a:pt x="371340" y="2084054"/>
                      <a:pt x="360581" y="2076898"/>
                      <a:pt x="350248" y="2063617"/>
                    </a:cubicBezTo>
                    <a:cubicBezTo>
                      <a:pt x="339915" y="2050336"/>
                      <a:pt x="324842" y="2035600"/>
                      <a:pt x="324256" y="2021426"/>
                    </a:cubicBezTo>
                    <a:cubicBezTo>
                      <a:pt x="323670" y="2007252"/>
                      <a:pt x="328066" y="1585444"/>
                      <a:pt x="331876" y="1478436"/>
                    </a:cubicBezTo>
                    <a:cubicBezTo>
                      <a:pt x="335686" y="1371428"/>
                      <a:pt x="341392" y="1412290"/>
                      <a:pt x="347116" y="1379376"/>
                    </a:cubicBezTo>
                    <a:cubicBezTo>
                      <a:pt x="351554" y="1353856"/>
                      <a:pt x="358098" y="1328727"/>
                      <a:pt x="362356" y="1303176"/>
                    </a:cubicBezTo>
                    <a:cubicBezTo>
                      <a:pt x="364896" y="1287936"/>
                      <a:pt x="365432" y="1272223"/>
                      <a:pt x="369976" y="1257456"/>
                    </a:cubicBezTo>
                    <a:cubicBezTo>
                      <a:pt x="429944" y="1062561"/>
                      <a:pt x="370288" y="1294307"/>
                      <a:pt x="400456" y="1173636"/>
                    </a:cubicBezTo>
                    <a:cubicBezTo>
                      <a:pt x="400927" y="1169396"/>
                      <a:pt x="413601" y="1052474"/>
                      <a:pt x="415696" y="1044096"/>
                    </a:cubicBezTo>
                    <a:cubicBezTo>
                      <a:pt x="418451" y="1033076"/>
                      <a:pt x="426948" y="1024252"/>
                      <a:pt x="430936" y="1013616"/>
                    </a:cubicBezTo>
                    <a:cubicBezTo>
                      <a:pt x="434613" y="1003810"/>
                      <a:pt x="435679" y="993206"/>
                      <a:pt x="438556" y="983136"/>
                    </a:cubicBezTo>
                    <a:cubicBezTo>
                      <a:pt x="440763" y="975413"/>
                      <a:pt x="444228" y="968068"/>
                      <a:pt x="446176" y="960276"/>
                    </a:cubicBezTo>
                    <a:cubicBezTo>
                      <a:pt x="449317" y="947711"/>
                      <a:pt x="450074" y="934581"/>
                      <a:pt x="453796" y="922176"/>
                    </a:cubicBezTo>
                    <a:cubicBezTo>
                      <a:pt x="457726" y="909075"/>
                      <a:pt x="464711" y="897052"/>
                      <a:pt x="469036" y="884076"/>
                    </a:cubicBezTo>
                    <a:cubicBezTo>
                      <a:pt x="472348" y="874141"/>
                      <a:pt x="473779" y="863666"/>
                      <a:pt x="476656" y="853596"/>
                    </a:cubicBezTo>
                    <a:cubicBezTo>
                      <a:pt x="478863" y="845873"/>
                      <a:pt x="481736" y="838356"/>
                      <a:pt x="484276" y="830736"/>
                    </a:cubicBezTo>
                    <a:cubicBezTo>
                      <a:pt x="501117" y="696004"/>
                      <a:pt x="506104" y="735407"/>
                      <a:pt x="514756" y="701196"/>
                    </a:cubicBezTo>
                    <a:cubicBezTo>
                      <a:pt x="523408" y="666985"/>
                      <a:pt x="514887" y="658766"/>
                      <a:pt x="536187" y="625472"/>
                    </a:cubicBezTo>
                    <a:cubicBezTo>
                      <a:pt x="542453" y="611070"/>
                      <a:pt x="546160" y="613039"/>
                      <a:pt x="549970" y="602879"/>
                    </a:cubicBezTo>
                    <a:cubicBezTo>
                      <a:pt x="553780" y="592719"/>
                      <a:pt x="568171" y="583448"/>
                      <a:pt x="575716" y="571656"/>
                    </a:cubicBezTo>
                    <a:cubicBezTo>
                      <a:pt x="583261" y="559864"/>
                      <a:pt x="593580" y="542799"/>
                      <a:pt x="595242" y="532128"/>
                    </a:cubicBezTo>
                    <a:cubicBezTo>
                      <a:pt x="596904" y="521457"/>
                      <a:pt x="590292" y="516281"/>
                      <a:pt x="585689" y="507629"/>
                    </a:cubicBezTo>
                    <a:cubicBezTo>
                      <a:pt x="581086" y="498977"/>
                      <a:pt x="575554" y="491373"/>
                      <a:pt x="567621" y="480216"/>
                    </a:cubicBezTo>
                    <a:cubicBezTo>
                      <a:pt x="559688" y="469059"/>
                      <a:pt x="545633" y="455926"/>
                      <a:pt x="538092" y="440686"/>
                    </a:cubicBezTo>
                    <a:cubicBezTo>
                      <a:pt x="530551" y="425446"/>
                      <a:pt x="526265" y="402508"/>
                      <a:pt x="522376" y="388776"/>
                    </a:cubicBezTo>
                    <a:cubicBezTo>
                      <a:pt x="518487" y="375044"/>
                      <a:pt x="518881" y="367922"/>
                      <a:pt x="514756" y="358296"/>
                    </a:cubicBezTo>
                    <a:cubicBezTo>
                      <a:pt x="511148" y="349878"/>
                      <a:pt x="503612" y="343627"/>
                      <a:pt x="499516" y="335436"/>
                    </a:cubicBezTo>
                    <a:cubicBezTo>
                      <a:pt x="493399" y="323202"/>
                      <a:pt x="491420" y="312100"/>
                      <a:pt x="484276" y="297336"/>
                    </a:cubicBezTo>
                    <a:cubicBezTo>
                      <a:pt x="477132" y="282572"/>
                      <a:pt x="463718" y="261856"/>
                      <a:pt x="456654" y="246854"/>
                    </a:cubicBezTo>
                    <a:cubicBezTo>
                      <a:pt x="449590" y="231852"/>
                      <a:pt x="444906" y="216136"/>
                      <a:pt x="441890" y="207325"/>
                    </a:cubicBezTo>
                    <a:cubicBezTo>
                      <a:pt x="438874" y="198514"/>
                      <a:pt x="443636" y="201609"/>
                      <a:pt x="438556" y="193989"/>
                    </a:cubicBezTo>
                    <a:cubicBezTo>
                      <a:pt x="436016" y="178749"/>
                      <a:pt x="423157" y="174702"/>
                      <a:pt x="414267" y="160176"/>
                    </a:cubicBezTo>
                    <a:cubicBezTo>
                      <a:pt x="405377" y="145651"/>
                      <a:pt x="395138" y="122076"/>
                      <a:pt x="385216" y="106836"/>
                    </a:cubicBezTo>
                    <a:cubicBezTo>
                      <a:pt x="375294" y="91596"/>
                      <a:pt x="364896" y="81436"/>
                      <a:pt x="354736" y="68736"/>
                    </a:cubicBezTo>
                    <a:cubicBezTo>
                      <a:pt x="354238" y="66745"/>
                      <a:pt x="343471" y="20365"/>
                      <a:pt x="339496" y="15396"/>
                    </a:cubicBezTo>
                    <a:cubicBezTo>
                      <a:pt x="314523" y="-15821"/>
                      <a:pt x="317985" y="9046"/>
                      <a:pt x="309016" y="15396"/>
                    </a:cubicBezTo>
                    <a:close/>
                  </a:path>
                </a:pathLst>
              </a:custGeom>
              <a:solidFill>
                <a:srgbClr val="0000FF"/>
              </a:solidFill>
              <a:ln w="12700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Century Gothic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2" name="Google Shape;62;p25"/>
          <p:cNvSpPr/>
          <p:nvPr/>
        </p:nvSpPr>
        <p:spPr>
          <a:xfrm rot="-1980000">
            <a:off x="363537" y="2955925"/>
            <a:ext cx="176212" cy="76200"/>
          </a:xfrm>
          <a:custGeom>
            <a:avLst/>
            <a:gdLst/>
            <a:ahLst/>
            <a:cxnLst/>
            <a:rect l="l" t="t" r="r" b="b"/>
            <a:pathLst>
              <a:path w="1014412" h="273844" extrusionOk="0">
                <a:moveTo>
                  <a:pt x="0" y="0"/>
                </a:moveTo>
                <a:cubicBezTo>
                  <a:pt x="72429" y="50403"/>
                  <a:pt x="144859" y="100806"/>
                  <a:pt x="204787" y="116681"/>
                </a:cubicBezTo>
                <a:cubicBezTo>
                  <a:pt x="264715" y="132556"/>
                  <a:pt x="319485" y="86122"/>
                  <a:pt x="359569" y="95250"/>
                </a:cubicBezTo>
                <a:cubicBezTo>
                  <a:pt x="399654" y="104378"/>
                  <a:pt x="394097" y="159544"/>
                  <a:pt x="445294" y="171450"/>
                </a:cubicBezTo>
                <a:cubicBezTo>
                  <a:pt x="496491" y="183356"/>
                  <a:pt x="617935" y="156766"/>
                  <a:pt x="666750" y="166688"/>
                </a:cubicBezTo>
                <a:cubicBezTo>
                  <a:pt x="715565" y="176610"/>
                  <a:pt x="680243" y="213122"/>
                  <a:pt x="738187" y="230981"/>
                </a:cubicBezTo>
                <a:cubicBezTo>
                  <a:pt x="796131" y="248840"/>
                  <a:pt x="1014412" y="273844"/>
                  <a:pt x="1014412" y="273844"/>
                </a:cubicBezTo>
                <a:lnTo>
                  <a:pt x="1014412" y="273844"/>
                </a:ln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" name="Google Shape;63;p25"/>
          <p:cNvSpPr/>
          <p:nvPr/>
        </p:nvSpPr>
        <p:spPr>
          <a:xfrm rot="-1680000">
            <a:off x="419100" y="2840037"/>
            <a:ext cx="117475" cy="44450"/>
          </a:xfrm>
          <a:custGeom>
            <a:avLst/>
            <a:gdLst/>
            <a:ahLst/>
            <a:cxnLst/>
            <a:rect l="l" t="t" r="r" b="b"/>
            <a:pathLst>
              <a:path w="1014412" h="273844" extrusionOk="0">
                <a:moveTo>
                  <a:pt x="0" y="0"/>
                </a:moveTo>
                <a:cubicBezTo>
                  <a:pt x="72429" y="50403"/>
                  <a:pt x="144859" y="100806"/>
                  <a:pt x="204787" y="116681"/>
                </a:cubicBezTo>
                <a:cubicBezTo>
                  <a:pt x="264715" y="132556"/>
                  <a:pt x="319485" y="86122"/>
                  <a:pt x="359569" y="95250"/>
                </a:cubicBezTo>
                <a:cubicBezTo>
                  <a:pt x="399654" y="104378"/>
                  <a:pt x="394097" y="159544"/>
                  <a:pt x="445294" y="171450"/>
                </a:cubicBezTo>
                <a:cubicBezTo>
                  <a:pt x="496491" y="183356"/>
                  <a:pt x="617935" y="156766"/>
                  <a:pt x="666750" y="166688"/>
                </a:cubicBezTo>
                <a:cubicBezTo>
                  <a:pt x="715565" y="176610"/>
                  <a:pt x="680243" y="213122"/>
                  <a:pt x="738187" y="230981"/>
                </a:cubicBezTo>
                <a:cubicBezTo>
                  <a:pt x="796131" y="248840"/>
                  <a:pt x="1014412" y="273844"/>
                  <a:pt x="1014412" y="273844"/>
                </a:cubicBezTo>
                <a:lnTo>
                  <a:pt x="1014412" y="273844"/>
                </a:ln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" name="Google Shape;64;p25"/>
          <p:cNvSpPr/>
          <p:nvPr/>
        </p:nvSpPr>
        <p:spPr>
          <a:xfrm rot="-1680000">
            <a:off x="271462" y="2928937"/>
            <a:ext cx="130175" cy="49212"/>
          </a:xfrm>
          <a:custGeom>
            <a:avLst/>
            <a:gdLst/>
            <a:ahLst/>
            <a:cxnLst/>
            <a:rect l="l" t="t" r="r" b="b"/>
            <a:pathLst>
              <a:path w="1014412" h="273844" extrusionOk="0">
                <a:moveTo>
                  <a:pt x="0" y="0"/>
                </a:moveTo>
                <a:cubicBezTo>
                  <a:pt x="72429" y="50403"/>
                  <a:pt x="144859" y="100806"/>
                  <a:pt x="204787" y="116681"/>
                </a:cubicBezTo>
                <a:cubicBezTo>
                  <a:pt x="264715" y="132556"/>
                  <a:pt x="319485" y="86122"/>
                  <a:pt x="359569" y="95250"/>
                </a:cubicBezTo>
                <a:cubicBezTo>
                  <a:pt x="399654" y="104378"/>
                  <a:pt x="394097" y="159544"/>
                  <a:pt x="445294" y="171450"/>
                </a:cubicBezTo>
                <a:cubicBezTo>
                  <a:pt x="496491" y="183356"/>
                  <a:pt x="617935" y="156766"/>
                  <a:pt x="666750" y="166688"/>
                </a:cubicBezTo>
                <a:cubicBezTo>
                  <a:pt x="715565" y="176610"/>
                  <a:pt x="680243" y="213122"/>
                  <a:pt x="738187" y="230981"/>
                </a:cubicBezTo>
                <a:cubicBezTo>
                  <a:pt x="796131" y="248840"/>
                  <a:pt x="1014412" y="273844"/>
                  <a:pt x="1014412" y="273844"/>
                </a:cubicBezTo>
                <a:lnTo>
                  <a:pt x="1014412" y="273844"/>
                </a:ln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5" name="Google Shape;65;p2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2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dt" idx="10"/>
          </p:nvPr>
        </p:nvSpPr>
        <p:spPr>
          <a:xfrm>
            <a:off x="6794500" y="6450012"/>
            <a:ext cx="1265237" cy="271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68" name="Google Shape;68;p25"/>
          <p:cNvSpPr txBox="1">
            <a:spLocks noGrp="1"/>
          </p:cNvSpPr>
          <p:nvPr>
            <p:ph type="ftr" idx="11"/>
          </p:nvPr>
        </p:nvSpPr>
        <p:spPr>
          <a:xfrm>
            <a:off x="3028950" y="6437312"/>
            <a:ext cx="3740150" cy="284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69" name="Google Shape;69;p25"/>
          <p:cNvSpPr txBox="1">
            <a:spLocks noGrp="1"/>
          </p:cNvSpPr>
          <p:nvPr>
            <p:ph type="sldNum" idx="12"/>
          </p:nvPr>
        </p:nvSpPr>
        <p:spPr>
          <a:xfrm>
            <a:off x="8189912" y="6450012"/>
            <a:ext cx="533400" cy="271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"/>
          <p:cNvSpPr txBox="1"/>
          <p:nvPr/>
        </p:nvSpPr>
        <p:spPr>
          <a:xfrm>
            <a:off x="228978" y="2008190"/>
            <a:ext cx="8416800" cy="1666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2800" b="1" i="0" u="none" strike="noStrike" cap="none" dirty="0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2800" b="1" i="0" u="none" strike="noStrike" cap="none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Cover Page</a:t>
            </a:r>
            <a:endParaRPr sz="4000" b="1" i="0" u="none" strike="noStrike" cap="none" dirty="0">
              <a:solidFill>
                <a:srgbClr val="20386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100" b="1" i="0" u="none" strike="noStrike" cap="none" dirty="0">
              <a:solidFill>
                <a:srgbClr val="20386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1" i="0" u="none" strike="noStrike" cap="none" dirty="0">
              <a:solidFill>
                <a:srgbClr val="20386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1" i="0" u="none" strike="noStrike" cap="none" dirty="0">
              <a:solidFill>
                <a:srgbClr val="20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2" name="Google Shape;82;p1"/>
          <p:cNvCxnSpPr/>
          <p:nvPr/>
        </p:nvCxnSpPr>
        <p:spPr>
          <a:xfrm>
            <a:off x="384175" y="6318027"/>
            <a:ext cx="8188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" name="Google Shape;83;p1"/>
          <p:cNvCxnSpPr/>
          <p:nvPr/>
        </p:nvCxnSpPr>
        <p:spPr>
          <a:xfrm>
            <a:off x="393700" y="6757987"/>
            <a:ext cx="8188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4" name="Google Shape;84;p1"/>
          <p:cNvSpPr txBox="1"/>
          <p:nvPr/>
        </p:nvSpPr>
        <p:spPr>
          <a:xfrm>
            <a:off x="384175" y="6394225"/>
            <a:ext cx="8197726" cy="318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noAutofit/>
          </a:bodyPr>
          <a:lstStyle/>
          <a:p>
            <a:pPr algn="ctr">
              <a:buClr>
                <a:srgbClr val="203864"/>
              </a:buClr>
              <a:buSzPts val="900"/>
            </a:pPr>
            <a:r>
              <a:rPr lang="en-US" sz="1000" b="1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Education Vision: </a:t>
            </a:r>
            <a:r>
              <a:rPr lang="en-US" sz="1000" i="1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"</a:t>
            </a:r>
            <a:r>
              <a:rPr lang="en-US" sz="1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Empowering 21st century learning rooted in Bhutanese values of tha dam-</a:t>
            </a:r>
            <a:r>
              <a:rPr lang="en-US" sz="1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tsig</a:t>
            </a:r>
            <a:r>
              <a:rPr lang="en-US" sz="1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ley gju-drey and guided by the development philosophy of Gross National Happiness (GNH), harmonising academic excellence with holistic well-being, cultural identity, and sustainable citizenship”.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356A821-875F-EB8D-09BB-6CD39F06F289}"/>
              </a:ext>
            </a:extLst>
          </p:cNvPr>
          <p:cNvGrpSpPr/>
          <p:nvPr/>
        </p:nvGrpSpPr>
        <p:grpSpPr>
          <a:xfrm>
            <a:off x="228978" y="210201"/>
            <a:ext cx="8601799" cy="1436301"/>
            <a:chOff x="228978" y="210201"/>
            <a:chExt cx="8601799" cy="1436301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92F2D246-12A6-C27F-ED78-31AB38B0D74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8978" y="210202"/>
              <a:ext cx="1546281" cy="1362502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B8884B7-34AF-B30D-5E36-C149FBC615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00257" y="273887"/>
              <a:ext cx="1330520" cy="1372615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CACD371-453F-8FD8-8622-85328100DA91}"/>
                </a:ext>
              </a:extLst>
            </p:cNvPr>
            <p:cNvSpPr txBox="1"/>
            <p:nvPr/>
          </p:nvSpPr>
          <p:spPr>
            <a:xfrm>
              <a:off x="1643743" y="210201"/>
              <a:ext cx="5724998" cy="1415772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 rtl="0">
                <a:lnSpc>
                  <a:spcPct val="150000"/>
                </a:lnSpc>
                <a:buNone/>
              </a:pPr>
              <a:r>
                <a:rPr lang="bo-CN" sz="1800" b="1" i="0" u="none" strike="noStrike" spc="30" dirty="0">
                  <a:solidFill>
                    <a:srgbClr val="000000"/>
                  </a:solidFill>
                  <a:effectLst/>
                  <a:latin typeface="DDC Uchen" pitchFamily="2" charset="0"/>
                  <a:ea typeface="DDC Uchen" pitchFamily="2" charset="0"/>
                  <a:cs typeface="DDC Uchen" pitchFamily="2" charset="0"/>
                </a:rPr>
                <a:t>དཔལ་ལྡན་འབྲུག་གཞུང་།</a:t>
              </a:r>
              <a:endParaRPr lang="en-US" sz="1800" spc="30" dirty="0">
                <a:latin typeface="DDC Uchen" pitchFamily="2" charset="0"/>
                <a:ea typeface="DDC Uchen" pitchFamily="2" charset="0"/>
                <a:cs typeface="DDC Uchen" pitchFamily="2" charset="0"/>
              </a:endParaRPr>
            </a:p>
            <a:p>
              <a:pPr algn="ctr" rtl="0">
                <a:lnSpc>
                  <a:spcPct val="150000"/>
                </a:lnSpc>
                <a:buNone/>
              </a:pPr>
              <a:r>
                <a:rPr lang="bo-CN" sz="1800" b="1" i="0" u="none" strike="noStrike" spc="30" dirty="0">
                  <a:solidFill>
                    <a:srgbClr val="000000"/>
                  </a:solidFill>
                  <a:effectLst/>
                  <a:latin typeface="DDC Uchen" pitchFamily="2" charset="0"/>
                  <a:ea typeface="DDC Uchen" pitchFamily="2" charset="0"/>
                  <a:cs typeface="DDC Uchen" pitchFamily="2" charset="0"/>
                </a:rPr>
                <a:t>ཤེས་རིག་དང་རིག་རྩལ་གོང་འཕེལ་ལྷན་ཁག།</a:t>
              </a:r>
              <a:endParaRPr lang="en-US" sz="1800" b="1" i="0" u="none" strike="noStrike" spc="30" dirty="0">
                <a:solidFill>
                  <a:srgbClr val="000000"/>
                </a:solidFill>
                <a:effectLst/>
                <a:latin typeface="DDC Uchen" pitchFamily="2" charset="0"/>
                <a:ea typeface="DDC Uchen" pitchFamily="2" charset="0"/>
                <a:cs typeface="DDC Uchen" pitchFamily="2" charset="0"/>
              </a:endParaRPr>
            </a:p>
            <a:p>
              <a:pPr algn="ctr" rtl="0">
                <a:buNone/>
              </a:pPr>
              <a:r>
                <a:rPr lang="en-US" sz="1600" b="1" dirty="0">
                  <a:latin typeface="Times New Roman" panose="02020603050405020304" pitchFamily="18" charset="0"/>
                  <a:ea typeface="DDC Uchen" pitchFamily="2" charset="0"/>
                  <a:cs typeface="Times New Roman" panose="02020603050405020304" pitchFamily="18" charset="0"/>
                </a:rPr>
                <a:t>Royal Government of Bhutan </a:t>
              </a:r>
            </a:p>
            <a:p>
              <a:pPr algn="ctr" rtl="0">
                <a:buNone/>
              </a:pPr>
              <a:r>
                <a:rPr lang="en-US" sz="1600" b="1" dirty="0">
                  <a:latin typeface="Times New Roman" panose="02020603050405020304" pitchFamily="18" charset="0"/>
                  <a:ea typeface="DDC Uchen" pitchFamily="2" charset="0"/>
                  <a:cs typeface="Times New Roman" panose="02020603050405020304" pitchFamily="18" charset="0"/>
                </a:rPr>
                <a:t>Ministry of Education and Skills Development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4A24E-DF88-B4E5-E0B0-9C85827BA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421DE-8376-0C24-FA1C-FB244BE9E1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832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7CE47-1DC4-90FA-70FE-4ECC55849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2EBF6-D3AD-1E48-86D4-FF30214132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24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9A453-9477-EA85-8743-A2F613EDF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50C26-597F-4E5E-651F-4C0F0A35D3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262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D782-FE43-B057-0DEB-E8CE97705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B8347-A39B-12C8-0C7A-D50C0C8C7D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477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71</Words>
  <Application>Microsoft Office PowerPoint</Application>
  <PresentationFormat>On-screen Show (4:3)</PresentationFormat>
  <Paragraphs>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chimi choden</cp:lastModifiedBy>
  <cp:revision>4</cp:revision>
  <dcterms:modified xsi:type="dcterms:W3CDTF">2025-12-22T12:56:06Z</dcterms:modified>
</cp:coreProperties>
</file>